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C593F-ABD6-4930-85A8-233339C0245B}" type="datetimeFigureOut">
              <a:rPr lang="es-UY" smtClean="0"/>
              <a:t>13/2/2020</a:t>
            </a:fld>
            <a:endParaRPr lang="es-U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4FECF-0D0C-44EA-B23B-1FA59EF841F0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42621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D0F5-1F59-43B7-BBE2-709C6BB6F964}" type="datetimeFigureOut">
              <a:rPr lang="es-UY" smtClean="0"/>
              <a:t>13/2/2020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0D4D-BC38-4560-AE6B-66BE436D6863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9498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D0F5-1F59-43B7-BBE2-709C6BB6F964}" type="datetimeFigureOut">
              <a:rPr lang="es-UY" smtClean="0"/>
              <a:t>13/2/2020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0D4D-BC38-4560-AE6B-66BE436D6863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3542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D0F5-1F59-43B7-BBE2-709C6BB6F964}" type="datetimeFigureOut">
              <a:rPr lang="es-UY" smtClean="0"/>
              <a:t>13/2/2020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0D4D-BC38-4560-AE6B-66BE436D6863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8643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D0F5-1F59-43B7-BBE2-709C6BB6F964}" type="datetimeFigureOut">
              <a:rPr lang="es-UY" smtClean="0"/>
              <a:t>13/2/2020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0D4D-BC38-4560-AE6B-66BE436D6863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8805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D0F5-1F59-43B7-BBE2-709C6BB6F964}" type="datetimeFigureOut">
              <a:rPr lang="es-UY" smtClean="0"/>
              <a:t>13/2/2020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0D4D-BC38-4560-AE6B-66BE436D6863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7031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D0F5-1F59-43B7-BBE2-709C6BB6F964}" type="datetimeFigureOut">
              <a:rPr lang="es-UY" smtClean="0"/>
              <a:t>13/2/2020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0D4D-BC38-4560-AE6B-66BE436D6863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153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D0F5-1F59-43B7-BBE2-709C6BB6F964}" type="datetimeFigureOut">
              <a:rPr lang="es-UY" smtClean="0"/>
              <a:t>13/2/2020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0D4D-BC38-4560-AE6B-66BE436D6863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8371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D0F5-1F59-43B7-BBE2-709C6BB6F964}" type="datetimeFigureOut">
              <a:rPr lang="es-UY" smtClean="0"/>
              <a:t>13/2/2020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0D4D-BC38-4560-AE6B-66BE436D6863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7129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D0F5-1F59-43B7-BBE2-709C6BB6F964}" type="datetimeFigureOut">
              <a:rPr lang="es-UY" smtClean="0"/>
              <a:t>13/2/2020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0D4D-BC38-4560-AE6B-66BE436D6863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0154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D0F5-1F59-43B7-BBE2-709C6BB6F964}" type="datetimeFigureOut">
              <a:rPr lang="es-UY" smtClean="0"/>
              <a:t>13/2/2020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0D4D-BC38-4560-AE6B-66BE436D6863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9666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D0F5-1F59-43B7-BBE2-709C6BB6F964}" type="datetimeFigureOut">
              <a:rPr lang="es-UY" smtClean="0"/>
              <a:t>13/2/2020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0D4D-BC38-4560-AE6B-66BE436D6863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8962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1D0F5-1F59-43B7-BBE2-709C6BB6F964}" type="datetimeFigureOut">
              <a:rPr lang="es-UY" smtClean="0"/>
              <a:t>13/2/2020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C0D4D-BC38-4560-AE6B-66BE436D6863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1705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lacompartid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5085184"/>
          </a:xfrm>
        </p:spPr>
        <p:txBody>
          <a:bodyPr>
            <a:normAutofit fontScale="40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es-UY" altLang="es-UY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flisch Script Pro Light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s-UY" altLang="es-UY" sz="3800" dirty="0">
              <a:latin typeface="Caflisch Script Pro Light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es-UY" altLang="es-UY" sz="3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flisch Script Pro Light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es-UY" altLang="es-UY" sz="3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flisch Script Pro Light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es-UY" altLang="es-UY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flisch Script Pro Light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UY" altLang="es-UY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La </a:t>
            </a:r>
            <a:r>
              <a:rPr kumimoji="0" lang="es-UY" altLang="es-UY" sz="5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Com</a:t>
            </a:r>
            <a:r>
              <a:rPr kumimoji="0" lang="es-UY" altLang="es-UY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-Partida de Matem</a:t>
            </a:r>
            <a:r>
              <a:rPr lang="es-UY" altLang="es-UY" sz="5900" b="1" dirty="0" smtClean="0"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UY" altLang="es-UY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tica del Uruguay </a:t>
            </a:r>
            <a:r>
              <a:rPr kumimoji="0" lang="es-UY" altLang="es-UY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tiene </a:t>
            </a:r>
            <a:r>
              <a:rPr kumimoji="0" lang="es-UY" altLang="es-UY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el agrado de invitarte a participar </a:t>
            </a:r>
            <a:r>
              <a:rPr kumimoji="0" lang="es-UY" altLang="es-UY" sz="5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del Seminario</a:t>
            </a:r>
            <a:endParaRPr kumimoji="0" lang="es-UY" altLang="es-UY" sz="5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flisch Script Pro Light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UY" altLang="es-UY" sz="8400" b="1" dirty="0" smtClean="0"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es-UY" altLang="es-UY" sz="7000" b="1" dirty="0" smtClean="0"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La trigonometría como recurso para la</a:t>
            </a:r>
            <a:r>
              <a:rPr kumimoji="0" lang="es-UY" altLang="es-UY" sz="7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UY" altLang="es-UY" sz="7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Resoluci</a:t>
            </a:r>
            <a:r>
              <a:rPr lang="es-UY" altLang="es-UY" sz="7000" b="1" dirty="0" smtClean="0"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UY" altLang="es-UY" sz="7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n de </a:t>
            </a:r>
            <a:r>
              <a:rPr kumimoji="0" lang="es-UY" altLang="es-UY" sz="7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Problemas”</a:t>
            </a:r>
            <a:endParaRPr kumimoji="0" lang="es-UY" altLang="es-UY" sz="7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flisch Script Pro Light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s-UY" altLang="es-UY" sz="3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flisch Script Pro Light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UY" altLang="es-UY" sz="5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s-UY" altLang="es-UY" sz="5000" smtClean="0"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UY" altLang="es-UY" sz="5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a:  </a:t>
            </a:r>
            <a:r>
              <a:rPr kumimoji="0" lang="es-UY" altLang="es-UY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Miércoles</a:t>
            </a:r>
            <a:r>
              <a:rPr kumimoji="0" lang="es-UY" altLang="es-UY" sz="5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 19 de febrero de 2020</a:t>
            </a:r>
            <a:r>
              <a:rPr kumimoji="0" lang="es-UY" altLang="es-UY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UY" altLang="es-UY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Horario</a:t>
            </a:r>
            <a:r>
              <a:rPr kumimoji="0" lang="es-UY" altLang="es-UY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:  </a:t>
            </a:r>
            <a:r>
              <a:rPr kumimoji="0" lang="es-UY" altLang="es-UY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14:00 </a:t>
            </a:r>
            <a:r>
              <a:rPr kumimoji="0" lang="es-UY" altLang="es-UY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a </a:t>
            </a:r>
            <a:r>
              <a:rPr lang="es-UY" altLang="es-UY" sz="5000" dirty="0" smtClean="0"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18</a:t>
            </a:r>
            <a:r>
              <a:rPr kumimoji="0" lang="es-UY" altLang="es-UY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:00 </a:t>
            </a:r>
            <a:r>
              <a:rPr kumimoji="0" lang="es-UY" altLang="es-UY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horas</a:t>
            </a:r>
            <a:endParaRPr kumimoji="0" lang="es-UY" altLang="es-UY" sz="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flisch Script Pro Light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UY" altLang="es-UY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Lugar:   </a:t>
            </a:r>
            <a:r>
              <a:rPr lang="es-UY" altLang="es-UY" sz="5000" dirty="0" smtClean="0"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Liceo </a:t>
            </a:r>
            <a:r>
              <a:rPr lang="es-UY" altLang="es-UY" sz="5000" dirty="0" err="1" smtClean="0"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Logosófico</a:t>
            </a:r>
            <a:r>
              <a:rPr lang="es-UY" altLang="es-UY" sz="5000" dirty="0" smtClean="0"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 – Avda. Manuel Albo 2707 esq. Gerardo Grasso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UY" altLang="es-UY" sz="5000" dirty="0" smtClean="0">
              <a:latin typeface="Caflisch Script Pro Light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UY" altLang="es-UY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El Seminario estará dirigido a estudiantes</a:t>
            </a:r>
            <a:r>
              <a:rPr kumimoji="0" lang="es-UY" altLang="es-UY" sz="5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 que hayan participado en los niveles 4 y 5 de la Olimpíada Nacional 2019.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UY" altLang="es-UY" sz="5000" baseline="0" dirty="0" smtClean="0"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Los interesados deberán inscribirse a través de </a:t>
            </a:r>
            <a:r>
              <a:rPr lang="es-UY" altLang="es-UY" sz="5000" b="1" dirty="0" smtClean="0">
                <a:latin typeface="Caflisch Script Pro Light" pitchFamily="34" charset="0"/>
                <a:ea typeface="Calibri" pitchFamily="34" charset="0"/>
                <a:cs typeface="Times New Roman" pitchFamily="18" charset="0"/>
                <a:hlinkClick r:id="rId2"/>
              </a:rPr>
              <a:t>lacompartida@gmail.com</a:t>
            </a:r>
            <a:r>
              <a:rPr lang="es-UY" altLang="es-UY" sz="5000" b="1" dirty="0" smtClean="0"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s-UY" altLang="es-UY" sz="5000" dirty="0" smtClean="0"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indicando nombre completo,  dirección electrónica, celular de contacto, nivel que cursará en 2020 e institución educativa a la que concurrirá.</a:t>
            </a:r>
            <a:endParaRPr lang="es-UY" altLang="es-UY" sz="5000" b="1" dirty="0" smtClean="0">
              <a:latin typeface="Caflisch Script Pro Light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UY" altLang="es-UY" sz="5000" dirty="0" smtClean="0">
                <a:latin typeface="Caflisch Script Pro Light" pitchFamily="34" charset="0"/>
                <a:ea typeface="Calibri" pitchFamily="34" charset="0"/>
                <a:cs typeface="Times New Roman" pitchFamily="18" charset="0"/>
              </a:rPr>
              <a:t>Cupos limitados.</a:t>
            </a:r>
            <a:endParaRPr kumimoji="0" lang="es-UY" altLang="es-UY" sz="5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flisch Script Pro Light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s-UY" altLang="es-UY" sz="3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flisch Script Pro Light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Y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57368"/>
            <a:ext cx="2236259" cy="215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99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</TotalTime>
  <Words>110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Nelson Chocca</dc:creator>
  <cp:lastModifiedBy>Nelson Chocca</cp:lastModifiedBy>
  <cp:revision>14</cp:revision>
  <dcterms:created xsi:type="dcterms:W3CDTF">2017-02-13T01:27:21Z</dcterms:created>
  <dcterms:modified xsi:type="dcterms:W3CDTF">2020-02-14T03:08:10Z</dcterms:modified>
</cp:coreProperties>
</file>